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482F0-B69F-4E7B-9C03-E315BC5A53C3}" type="datetimeFigureOut">
              <a:rPr lang="pl-PL" smtClean="0"/>
              <a:t>01.04.2021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6B3A3-E35A-4B5D-BEE8-6B625B95FE9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6871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482F0-B69F-4E7B-9C03-E315BC5A53C3}" type="datetimeFigureOut">
              <a:rPr lang="pl-PL" smtClean="0"/>
              <a:t>01.04.2021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6B3A3-E35A-4B5D-BEE8-6B625B95FE9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4731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482F0-B69F-4E7B-9C03-E315BC5A53C3}" type="datetimeFigureOut">
              <a:rPr lang="pl-PL" smtClean="0"/>
              <a:t>01.04.2021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6B3A3-E35A-4B5D-BEE8-6B625B95FE9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57777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482F0-B69F-4E7B-9C03-E315BC5A53C3}" type="datetimeFigureOut">
              <a:rPr lang="pl-PL" smtClean="0"/>
              <a:t>01.04.2021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6B3A3-E35A-4B5D-BEE8-6B625B95FE9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82019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482F0-B69F-4E7B-9C03-E315BC5A53C3}" type="datetimeFigureOut">
              <a:rPr lang="pl-PL" smtClean="0"/>
              <a:t>01.04.2021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6B3A3-E35A-4B5D-BEE8-6B625B95FE9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69245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482F0-B69F-4E7B-9C03-E315BC5A53C3}" type="datetimeFigureOut">
              <a:rPr lang="pl-PL" smtClean="0"/>
              <a:t>01.04.2021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6B3A3-E35A-4B5D-BEE8-6B625B95FE9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44068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482F0-B69F-4E7B-9C03-E315BC5A53C3}" type="datetimeFigureOut">
              <a:rPr lang="pl-PL" smtClean="0"/>
              <a:t>01.04.2021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6B3A3-E35A-4B5D-BEE8-6B625B95FE9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35439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482F0-B69F-4E7B-9C03-E315BC5A53C3}" type="datetimeFigureOut">
              <a:rPr lang="pl-PL" smtClean="0"/>
              <a:t>01.04.2021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6B3A3-E35A-4B5D-BEE8-6B625B95FE9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7838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482F0-B69F-4E7B-9C03-E315BC5A53C3}" type="datetimeFigureOut">
              <a:rPr lang="pl-PL" smtClean="0"/>
              <a:t>01.04.2021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6B3A3-E35A-4B5D-BEE8-6B625B95FE9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00767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482F0-B69F-4E7B-9C03-E315BC5A53C3}" type="datetimeFigureOut">
              <a:rPr lang="pl-PL" smtClean="0"/>
              <a:t>01.04.2021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6B3A3-E35A-4B5D-BEE8-6B625B95FE9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01041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482F0-B69F-4E7B-9C03-E315BC5A53C3}" type="datetimeFigureOut">
              <a:rPr lang="pl-PL" smtClean="0"/>
              <a:t>01.04.2021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6B3A3-E35A-4B5D-BEE8-6B625B95FE9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69026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1482F0-B69F-4E7B-9C03-E315BC5A53C3}" type="datetimeFigureOut">
              <a:rPr lang="pl-PL" smtClean="0"/>
              <a:t>01.04.2021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86B3A3-E35A-4B5D-BEE8-6B625B95FE9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06206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smtClean="0"/>
              <a:t>ORCID – widoczność konta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 smtClean="0"/>
              <a:t>Ustawienia konta wymagane, dla celów </a:t>
            </a:r>
            <a:r>
              <a:rPr lang="pl-PL" dirty="0" smtClean="0"/>
              <a:t>ewaluacji działalności naukowej</a:t>
            </a:r>
            <a:endParaRPr lang="pl-PL" dirty="0" smtClean="0"/>
          </a:p>
          <a:p>
            <a:r>
              <a:rPr lang="pl-PL" dirty="0" smtClean="0"/>
              <a:t>w tym </a:t>
            </a:r>
            <a:r>
              <a:rPr lang="pl-PL" dirty="0" smtClean="0"/>
              <a:t>powiązanie z </a:t>
            </a:r>
            <a:r>
              <a:rPr lang="pl-PL" dirty="0" smtClean="0"/>
              <a:t>PBN i z POL-</a:t>
            </a:r>
            <a:r>
              <a:rPr lang="pl-PL" dirty="0" err="1" smtClean="0"/>
              <a:t>onem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757588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822959"/>
            <a:ext cx="10515600" cy="2128057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Konto niewidoczne w ORCID – osiągnięcia naukowe pracownika nie są widoczne w SEDN</a:t>
            </a:r>
            <a:br>
              <a:rPr lang="pl-PL" dirty="0" smtClean="0"/>
            </a:br>
            <a:r>
              <a:rPr lang="pl-PL" dirty="0" smtClean="0"/>
              <a:t>(system ewaluacji działalności naukowej</a:t>
            </a:r>
            <a:r>
              <a:rPr lang="pl-PL" dirty="0" smtClean="0"/>
              <a:t>) – poniżej przykład konta niewidocznego po wyszukaniu Naukowca na stronie ORCID:</a:t>
            </a:r>
            <a:br>
              <a:rPr lang="pl-PL" dirty="0" smtClean="0"/>
            </a:br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3838" y="3125585"/>
            <a:ext cx="8644323" cy="3051377"/>
          </a:xfrm>
        </p:spPr>
      </p:pic>
    </p:spTree>
    <p:extLst>
      <p:ext uri="{BB962C8B-B14F-4D97-AF65-F5344CB8AC3E}">
        <p14:creationId xmlns:p14="http://schemas.microsoft.com/office/powerpoint/2010/main" val="35259549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Jak zmienić widoczność konta ORCID?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536469" y="2374265"/>
            <a:ext cx="9286702" cy="2862753"/>
          </a:xfrm>
        </p:spPr>
        <p:txBody>
          <a:bodyPr/>
          <a:lstStyle/>
          <a:p>
            <a:r>
              <a:rPr lang="pl-PL" dirty="0" smtClean="0"/>
              <a:t>Zaloguj się do konta ORCID</a:t>
            </a:r>
          </a:p>
          <a:p>
            <a:pPr algn="just"/>
            <a:r>
              <a:rPr lang="pl-PL" dirty="0" smtClean="0"/>
              <a:t>W prawym górnym rogu należy kliknąć na swoje imię </a:t>
            </a:r>
            <a:endParaRPr lang="pl-PL" dirty="0" smtClean="0"/>
          </a:p>
          <a:p>
            <a:pPr marL="0" indent="0" algn="just">
              <a:buNone/>
            </a:pPr>
            <a:r>
              <a:rPr lang="pl-PL" dirty="0" smtClean="0"/>
              <a:t>i </a:t>
            </a:r>
            <a:r>
              <a:rPr lang="pl-PL" dirty="0" smtClean="0"/>
              <a:t>nazwisko (właściciela konta), następnie na liście rozwijanej wybrać „</a:t>
            </a:r>
            <a:r>
              <a:rPr lang="pl-PL" dirty="0" err="1" smtClean="0"/>
              <a:t>Account</a:t>
            </a:r>
            <a:r>
              <a:rPr lang="pl-PL" dirty="0" smtClean="0"/>
              <a:t> </a:t>
            </a:r>
            <a:r>
              <a:rPr lang="pl-PL" dirty="0" err="1" smtClean="0"/>
              <a:t>Settings</a:t>
            </a:r>
            <a:r>
              <a:rPr lang="pl-PL" dirty="0" smtClean="0"/>
              <a:t>”.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320719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554" y="448887"/>
            <a:ext cx="9994892" cy="5728076"/>
          </a:xfrm>
        </p:spPr>
      </p:pic>
    </p:spTree>
    <p:extLst>
      <p:ext uri="{BB962C8B-B14F-4D97-AF65-F5344CB8AC3E}">
        <p14:creationId xmlns:p14="http://schemas.microsoft.com/office/powerpoint/2010/main" val="3621158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Następnie: </a:t>
            </a:r>
            <a:r>
              <a:rPr lang="pl-PL" dirty="0" err="1" smtClean="0"/>
              <a:t>Visibility</a:t>
            </a:r>
            <a:r>
              <a:rPr lang="pl-PL" dirty="0" smtClean="0"/>
              <a:t> </a:t>
            </a:r>
            <a:r>
              <a:rPr lang="pl-PL" dirty="0" err="1" smtClean="0"/>
              <a:t>preferences</a:t>
            </a:r>
            <a:r>
              <a:rPr lang="pl-PL" dirty="0" smtClean="0"/>
              <a:t> </a:t>
            </a:r>
            <a:r>
              <a:rPr lang="pl-PL" dirty="0" smtClean="0">
                <a:sym typeface="Wingdings" panose="05000000000000000000" pitchFamily="2" charset="2"/>
              </a:rPr>
              <a:t> EDIT</a:t>
            </a:r>
            <a:br>
              <a:rPr lang="pl-PL" dirty="0" smtClean="0">
                <a:sym typeface="Wingdings" panose="05000000000000000000" pitchFamily="2" charset="2"/>
              </a:rPr>
            </a:br>
            <a:r>
              <a:rPr lang="pl-PL" dirty="0" smtClean="0">
                <a:sym typeface="Wingdings" panose="05000000000000000000" pitchFamily="2" charset="2"/>
              </a:rPr>
              <a:t>Wybór: EVERYONE</a:t>
            </a:r>
            <a:br>
              <a:rPr lang="pl-PL" dirty="0" smtClean="0">
                <a:sym typeface="Wingdings" panose="05000000000000000000" pitchFamily="2" charset="2"/>
              </a:rPr>
            </a:br>
            <a:r>
              <a:rPr lang="pl-PL" dirty="0" smtClean="0">
                <a:sym typeface="Wingdings" panose="05000000000000000000" pitchFamily="2" charset="2"/>
              </a:rPr>
              <a:t>Konto stanie się „widoczne”</a:t>
            </a:r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550" y="1825625"/>
            <a:ext cx="8518899" cy="4351338"/>
          </a:xfrm>
        </p:spPr>
      </p:pic>
    </p:spTree>
    <p:extLst>
      <p:ext uri="{BB962C8B-B14F-4D97-AF65-F5344CB8AC3E}">
        <p14:creationId xmlns:p14="http://schemas.microsoft.com/office/powerpoint/2010/main" val="41077504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1421476"/>
            <a:ext cx="10515600" cy="269212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 smtClean="0"/>
              <a:t>Konto ORCID trzeba afiliować do </a:t>
            </a:r>
            <a:r>
              <a:rPr lang="pl-PL" dirty="0" smtClean="0"/>
              <a:t>SUM: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/>
              <a:t>n</a:t>
            </a:r>
            <a:r>
              <a:rPr lang="pl-PL" dirty="0" smtClean="0"/>
              <a:t>a </a:t>
            </a:r>
            <a:r>
              <a:rPr lang="pl-PL" dirty="0" smtClean="0"/>
              <a:t>stronie głównej konta w zakładce </a:t>
            </a:r>
            <a:r>
              <a:rPr lang="pl-PL" i="1" dirty="0" err="1" smtClean="0"/>
              <a:t>Employment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konieczne jest uzupełnienie danych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o </a:t>
            </a:r>
            <a:r>
              <a:rPr lang="pl-PL" dirty="0" smtClean="0"/>
              <a:t>zatrudnieniu, które również musi być „widoczne</a:t>
            </a:r>
            <a:r>
              <a:rPr lang="pl-PL" dirty="0" smtClean="0"/>
              <a:t>”(</a:t>
            </a:r>
            <a:r>
              <a:rPr lang="pl-PL" dirty="0" smtClean="0"/>
              <a:t>wybrać</a:t>
            </a:r>
            <a:r>
              <a:rPr lang="pl-PL" dirty="0" smtClean="0"/>
              <a:t> ikonkę „zielone ludziki”)</a:t>
            </a:r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846" y="3059085"/>
            <a:ext cx="7471492" cy="3117878"/>
          </a:xfrm>
        </p:spPr>
      </p:pic>
    </p:spTree>
    <p:extLst>
      <p:ext uri="{BB962C8B-B14F-4D97-AF65-F5344CB8AC3E}">
        <p14:creationId xmlns:p14="http://schemas.microsoft.com/office/powerpoint/2010/main" val="23096472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976658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 smtClean="0"/>
              <a:t>Konto ORCID musi zostać uzupełnione </a:t>
            </a:r>
            <a:br>
              <a:rPr lang="pl-PL" dirty="0" smtClean="0"/>
            </a:br>
            <a:r>
              <a:rPr lang="pl-PL" dirty="0" smtClean="0"/>
              <a:t>o osiągnięcia naukowe </a:t>
            </a:r>
            <a:r>
              <a:rPr lang="pl-PL" dirty="0" smtClean="0"/>
              <a:t>(w tym w szczególności publikacje</a:t>
            </a:r>
            <a:r>
              <a:rPr lang="pl-PL" dirty="0" smtClean="0"/>
              <a:t>)</a:t>
            </a:r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967" y="1991880"/>
            <a:ext cx="7644066" cy="4351338"/>
          </a:xfrm>
        </p:spPr>
      </p:pic>
    </p:spTree>
    <p:extLst>
      <p:ext uri="{BB962C8B-B14F-4D97-AF65-F5344CB8AC3E}">
        <p14:creationId xmlns:p14="http://schemas.microsoft.com/office/powerpoint/2010/main" val="13941055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Publikacje można importować z bazy Biblioteki</a:t>
            </a:r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316" y="1825625"/>
            <a:ext cx="6965367" cy="4351338"/>
          </a:xfrm>
        </p:spPr>
      </p:pic>
    </p:spTree>
    <p:extLst>
      <p:ext uri="{BB962C8B-B14F-4D97-AF65-F5344CB8AC3E}">
        <p14:creationId xmlns:p14="http://schemas.microsoft.com/office/powerpoint/2010/main" val="14114075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417" y="590204"/>
            <a:ext cx="9285317" cy="5586759"/>
          </a:xfrm>
        </p:spPr>
      </p:pic>
    </p:spTree>
    <p:extLst>
      <p:ext uri="{BB962C8B-B14F-4D97-AF65-F5344CB8AC3E}">
        <p14:creationId xmlns:p14="http://schemas.microsoft.com/office/powerpoint/2010/main" val="42324837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W bazie Bibliografii Naukowiec wyszukuje swoje publikacje wpisując swoje imię i nazwisko, pozostawiając domyślne ustawienia wyszukiwania</a:t>
            </a:r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959" y="1825625"/>
            <a:ext cx="9504082" cy="4351338"/>
          </a:xfrm>
        </p:spPr>
      </p:pic>
    </p:spTree>
    <p:extLst>
      <p:ext uri="{BB962C8B-B14F-4D97-AF65-F5344CB8AC3E}">
        <p14:creationId xmlns:p14="http://schemas.microsoft.com/office/powerpoint/2010/main" val="41601123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Po kliknięciu „szukaj” otrzymamy wykaz publikacji </a:t>
            </a:r>
            <a:r>
              <a:rPr lang="pl-PL" dirty="0" smtClean="0"/>
              <a:t>Naukowca</a:t>
            </a:r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852" y="1825625"/>
            <a:ext cx="10328296" cy="4351338"/>
          </a:xfrm>
        </p:spPr>
      </p:pic>
    </p:spTree>
    <p:extLst>
      <p:ext uri="{BB962C8B-B14F-4D97-AF65-F5344CB8AC3E}">
        <p14:creationId xmlns:p14="http://schemas.microsoft.com/office/powerpoint/2010/main" val="42084493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Wykaz publikacji można pobrać w następujący sposób:</a:t>
            </a:r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2430" y="1825625"/>
            <a:ext cx="8767139" cy="4351338"/>
          </a:xfrm>
        </p:spPr>
      </p:pic>
    </p:spTree>
    <p:extLst>
      <p:ext uri="{BB962C8B-B14F-4D97-AF65-F5344CB8AC3E}">
        <p14:creationId xmlns:p14="http://schemas.microsoft.com/office/powerpoint/2010/main" val="8333403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9885" y="881149"/>
            <a:ext cx="7252230" cy="5295814"/>
          </a:xfrm>
        </p:spPr>
      </p:pic>
    </p:spTree>
    <p:extLst>
      <p:ext uri="{BB962C8B-B14F-4D97-AF65-F5344CB8AC3E}">
        <p14:creationId xmlns:p14="http://schemas.microsoft.com/office/powerpoint/2010/main" val="33340648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2422" y="540327"/>
            <a:ext cx="9035933" cy="5636636"/>
          </a:xfrm>
        </p:spPr>
      </p:pic>
    </p:spTree>
    <p:extLst>
      <p:ext uri="{BB962C8B-B14F-4D97-AF65-F5344CB8AC3E}">
        <p14:creationId xmlns:p14="http://schemas.microsoft.com/office/powerpoint/2010/main" val="37054652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Wykaz można zapisać w wygodnym miejscu na dysku komputera, </a:t>
            </a:r>
            <a:r>
              <a:rPr lang="pl-PL" dirty="0"/>
              <a:t>plik można opisać </a:t>
            </a:r>
            <a:endParaRPr lang="pl-PL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7911" y="1825625"/>
            <a:ext cx="7476177" cy="4351338"/>
          </a:xfrm>
        </p:spPr>
      </p:pic>
    </p:spTree>
    <p:extLst>
      <p:ext uri="{BB962C8B-B14F-4D97-AF65-F5344CB8AC3E}">
        <p14:creationId xmlns:p14="http://schemas.microsoft.com/office/powerpoint/2010/main" val="38271695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Wracamy do ORCID -&gt; Works -&gt; </a:t>
            </a:r>
            <a:r>
              <a:rPr lang="pl-PL" dirty="0" err="1" smtClean="0"/>
              <a:t>Add</a:t>
            </a:r>
            <a:r>
              <a:rPr lang="pl-PL" dirty="0" smtClean="0"/>
              <a:t> </a:t>
            </a:r>
            <a:r>
              <a:rPr lang="pl-PL" dirty="0" err="1" smtClean="0"/>
              <a:t>works</a:t>
            </a:r>
            <a:r>
              <a:rPr lang="pl-PL" dirty="0" smtClean="0"/>
              <a:t> </a:t>
            </a:r>
            <a:r>
              <a:rPr lang="pl-PL" dirty="0" smtClean="0">
                <a:sym typeface="Wingdings" panose="05000000000000000000" pitchFamily="2" charset="2"/>
              </a:rPr>
              <a:t> </a:t>
            </a:r>
            <a:r>
              <a:rPr lang="pl-PL" dirty="0" err="1" smtClean="0">
                <a:sym typeface="Wingdings" panose="05000000000000000000" pitchFamily="2" charset="2"/>
              </a:rPr>
              <a:t>Choose</a:t>
            </a:r>
            <a:r>
              <a:rPr lang="pl-PL" dirty="0" smtClean="0">
                <a:sym typeface="Wingdings" panose="05000000000000000000" pitchFamily="2" charset="2"/>
              </a:rPr>
              <a:t> file - &gt; dane się zaimportują</a:t>
            </a:r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8119" y="1825625"/>
            <a:ext cx="8655761" cy="4351338"/>
          </a:xfrm>
        </p:spPr>
      </p:pic>
    </p:spTree>
    <p:extLst>
      <p:ext uri="{BB962C8B-B14F-4D97-AF65-F5344CB8AC3E}">
        <p14:creationId xmlns:p14="http://schemas.microsoft.com/office/powerpoint/2010/main" val="24871711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Następnie konieczne jest powiązanie kont: </a:t>
            </a:r>
            <a:r>
              <a:rPr lang="pl-PL" dirty="0" smtClean="0"/>
              <a:t>ORCID, PBN i </a:t>
            </a:r>
            <a:r>
              <a:rPr lang="pl-PL" dirty="0" smtClean="0"/>
              <a:t>POL-on</a:t>
            </a:r>
            <a:r>
              <a:rPr lang="pl-PL" dirty="0" smtClean="0"/>
              <a:t>. Wiązanie kont następuje na stronie </a:t>
            </a:r>
            <a:r>
              <a:rPr lang="pl-PL" dirty="0" smtClean="0"/>
              <a:t>PBN:</a:t>
            </a:r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2163" y="1825625"/>
            <a:ext cx="6787673" cy="4351338"/>
          </a:xfrm>
        </p:spPr>
      </p:pic>
    </p:spTree>
    <p:extLst>
      <p:ext uri="{BB962C8B-B14F-4D97-AF65-F5344CB8AC3E}">
        <p14:creationId xmlns:p14="http://schemas.microsoft.com/office/powerpoint/2010/main" val="19458798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Po zalogowaniu w prawym górnym rogu konieczne jest kliknięcie w nazwę swojego konta</a:t>
            </a:r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967174"/>
            <a:ext cx="10515600" cy="4068240"/>
          </a:xfrm>
        </p:spPr>
      </p:pic>
    </p:spTree>
    <p:extLst>
      <p:ext uri="{BB962C8B-B14F-4D97-AF65-F5344CB8AC3E}">
        <p14:creationId xmlns:p14="http://schemas.microsoft.com/office/powerpoint/2010/main" val="20693759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 listy rozwijanej wybieramy opcję „Konto użytkownika”</a:t>
            </a:r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996" y="1825625"/>
            <a:ext cx="10006008" cy="4351338"/>
          </a:xfrm>
        </p:spPr>
      </p:pic>
    </p:spTree>
    <p:extLst>
      <p:ext uri="{BB962C8B-B14F-4D97-AF65-F5344CB8AC3E}">
        <p14:creationId xmlns:p14="http://schemas.microsoft.com/office/powerpoint/2010/main" val="27654337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Tu pojawią się opcje połączenia z </a:t>
            </a:r>
            <a:r>
              <a:rPr lang="pl-PL" dirty="0" err="1" smtClean="0"/>
              <a:t>POLonem</a:t>
            </a:r>
            <a:r>
              <a:rPr lang="pl-PL" dirty="0" smtClean="0"/>
              <a:t> </a:t>
            </a:r>
            <a:br>
              <a:rPr lang="pl-PL" dirty="0" smtClean="0"/>
            </a:br>
            <a:r>
              <a:rPr lang="pl-PL" dirty="0" smtClean="0"/>
              <a:t>i ORCIDEM (poniższy przykład – konto ma już powiązanie z ORCID, ale nie ma z </a:t>
            </a:r>
            <a:r>
              <a:rPr lang="pl-PL" dirty="0" err="1" smtClean="0"/>
              <a:t>POLonem</a:t>
            </a:r>
            <a:r>
              <a:rPr lang="pl-PL" dirty="0" smtClean="0"/>
              <a:t>)</a:t>
            </a:r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2106" y="1995055"/>
            <a:ext cx="8787788" cy="4181908"/>
          </a:xfrm>
        </p:spPr>
      </p:pic>
    </p:spTree>
    <p:extLst>
      <p:ext uri="{BB962C8B-B14F-4D97-AF65-F5344CB8AC3E}">
        <p14:creationId xmlns:p14="http://schemas.microsoft.com/office/powerpoint/2010/main" val="22177885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37706" y="2335241"/>
            <a:ext cx="10515600" cy="1325563"/>
          </a:xfrm>
        </p:spPr>
        <p:txBody>
          <a:bodyPr/>
          <a:lstStyle/>
          <a:p>
            <a:pPr algn="ctr"/>
            <a:r>
              <a:rPr lang="pl-PL" dirty="0" smtClean="0"/>
              <a:t>Koniec, dziękuję!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92763091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300</Words>
  <Application>Microsoft Office PowerPoint</Application>
  <PresentationFormat>Panoramiczny</PresentationFormat>
  <Paragraphs>22</Paragraphs>
  <Slides>21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Wingdings</vt:lpstr>
      <vt:lpstr>Motyw pakietu Office</vt:lpstr>
      <vt:lpstr>ORCID – widoczność konta</vt:lpstr>
      <vt:lpstr>Konto niewidoczne w ORCID – osiągnięcia naukowe pracownika nie są widoczne w SEDN (system ewaluacji działalności naukowej) – poniżej przykład konta niewidocznego po wyszukaniu Naukowca na stronie ORCID: </vt:lpstr>
      <vt:lpstr>Jak zmienić widoczność konta ORCID?</vt:lpstr>
      <vt:lpstr>Prezentacja programu PowerPoint</vt:lpstr>
      <vt:lpstr>Następnie: Visibility preferences  EDIT Wybór: EVERYONE Konto stanie się „widoczne”</vt:lpstr>
      <vt:lpstr>Konto ORCID trzeba afiliować do SUM: na stronie głównej konta w zakładce Employment konieczne jest uzupełnienie danych  o zatrudnieniu, które również musi być „widoczne”(wybrać ikonkę „zielone ludziki”)</vt:lpstr>
      <vt:lpstr>Konto ORCID musi zostać uzupełnione  o osiągnięcia naukowe (w tym w szczególności publikacje)</vt:lpstr>
      <vt:lpstr>Publikacje można importować z bazy Biblioteki</vt:lpstr>
      <vt:lpstr>Prezentacja programu PowerPoint</vt:lpstr>
      <vt:lpstr>W bazie Bibliografii Naukowiec wyszukuje swoje publikacje wpisując swoje imię i nazwisko, pozostawiając domyślne ustawienia wyszukiwania</vt:lpstr>
      <vt:lpstr>Po kliknięciu „szukaj” otrzymamy wykaz publikacji Naukowca</vt:lpstr>
      <vt:lpstr>Wykaz publikacji można pobrać w następujący sposób:</vt:lpstr>
      <vt:lpstr>Prezentacja programu PowerPoint</vt:lpstr>
      <vt:lpstr>Prezentacja programu PowerPoint</vt:lpstr>
      <vt:lpstr>Wykaz można zapisać w wygodnym miejscu na dysku komputera, plik można opisać </vt:lpstr>
      <vt:lpstr>Wracamy do ORCID -&gt; Works -&gt; Add works  Choose file - &gt; dane się zaimportują</vt:lpstr>
      <vt:lpstr>Następnie konieczne jest powiązanie kont: ORCID, PBN i POL-on. Wiązanie kont następuje na stronie PBN:</vt:lpstr>
      <vt:lpstr>Po zalogowaniu w prawym górnym rogu konieczne jest kliknięcie w nazwę swojego konta</vt:lpstr>
      <vt:lpstr>Z listy rozwijanej wybieramy opcję „Konto użytkownika”</vt:lpstr>
      <vt:lpstr>Tu pojawią się opcje połączenia z POLonem  i ORCIDEM (poniższy przykład – konto ma już powiązanie z ORCID, ale nie ma z POLonem)</vt:lpstr>
      <vt:lpstr>Koniec, dziękuję!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ORCID – widoczność konta</dc:title>
  <dc:creator>Klaudia Libront</dc:creator>
  <cp:lastModifiedBy>Klaudia Libront</cp:lastModifiedBy>
  <cp:revision>5</cp:revision>
  <dcterms:created xsi:type="dcterms:W3CDTF">2021-04-01T08:17:34Z</dcterms:created>
  <dcterms:modified xsi:type="dcterms:W3CDTF">2021-04-01T08:52:35Z</dcterms:modified>
</cp:coreProperties>
</file>